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本文主要介绍了胡社光在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2024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年北京时装周上展示的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件华丽旗袍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并介绍了旗袍的历史和胡社光对旗袍设计的创新。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52" y="764704"/>
            <a:ext cx="10688709" cy="12151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collection has put the spotlight 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 Sheguang,known for his creative designs and amazing shows,presented 100 fancy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dresses at the CP Centre in Beijing during the 2024 AW Beijing Fashion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There are four different styles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Flowery Woman,French-style Elegance,Rock ‘n’ Roll,and Neo-Chinese 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These new designs changed how people viewed the traditional Chinese dress that had been around for a century and gave a new look to the old-fashioned Chinese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415" y="787564"/>
            <a:ext cx="4085582" cy="5920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first appeared in the 1920s as a loose dress like the one-piece gowns that men wore and then became popular among young women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 ten years later,the dress was changed to fit women’s bodies better,making it a must-have among fashionable women,especially in Shanghai,which was considered the fashion capital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1940s,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became more form-fitting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合身的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with a high collar and tight sleeves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the 1950s,it had become a symbol of elegance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Today,many women in China still wear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formal occasions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Traditional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dresses are usually made of silk,which can be expensive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However,Hu’s designs used different materials,including cotton,linen and leather,to make sure that more women could afford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 also made a change to the dress’s buttons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Instead of the traditional knot buttons,which can be difficult to tie and untie,he used zippers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in his designs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“Chinese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usually custom-made to show the wearer’s individuality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also so inclusive that it can be worn for different events,allowing every woman to be fashionable,” Hu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回答下面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个问题，每题答案不超过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Hu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Sheguang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known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7390" y="1886066"/>
            <a:ext cx="5558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creative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designs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and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amazing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shows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3488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 Sheguang, known for his creative designs and amazing shows, presented 100 fancy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dresses at the CP Centre in Beijing during the 2024 AW Beijing Fashion Week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可知，胡社光以他的创意设计和惊艳秀而闻名。故填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creative designs and amazing shows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styles are in Hu’s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 more form-fitting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377608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Four/4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four different styles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Flowery Woman, French-style Elegance, Rock’n’ Roll, and Neo-Chinese Style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可知，胡的旗袍设计有四种风格。故填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Four/4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606" y="3543399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 the 1940</a:t>
            </a:r>
            <a:r>
              <a:rPr lang="en-US" altLang="zh-CN" sz="2400" i="1" dirty="0"/>
              <a:t>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9" name="内容占位符 4"/>
          <p:cNvSpPr txBox="1"/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1940s,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more form-fitting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合身的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high collar and tight sleeves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年代，旗袍变得更合身。故填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1940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Hu make sure that more women could afford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340768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He used different materials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/>
              <a:t>/By using different materials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18448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Hu’s designs used different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materials,including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cotton,linen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leather,to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sure that more women could afford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可知，胡的设计使用了不同的材料，包括棉花、亚麻和皮革，以确保更多的女性买得起旗袍。故填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used different materials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/By using different materials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4228655"/>
            <a:ext cx="4652326" cy="40880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22598" y="4661252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It’s a symbol of elegance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/>
              <a:t>/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400" dirty="0"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sz="2400" dirty="0"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